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531" r:id="rId3"/>
    <p:sldId id="527" r:id="rId4"/>
    <p:sldId id="530" r:id="rId5"/>
    <p:sldId id="529" r:id="rId6"/>
    <p:sldId id="533" r:id="rId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3" autoAdjust="0"/>
    <p:restoredTop sz="87516" autoAdjust="0"/>
  </p:normalViewPr>
  <p:slideViewPr>
    <p:cSldViewPr snapToGrid="0">
      <p:cViewPr varScale="1">
        <p:scale>
          <a:sx n="92" d="100"/>
          <a:sy n="92" d="100"/>
        </p:scale>
        <p:origin x="1344" y="63"/>
      </p:cViewPr>
      <p:guideLst>
        <p:guide orient="horz" pos="7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EDCEC4E-9B1E-4C3B-9D18-203F7F1A39E0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977C5-473A-4BC2-ADC1-9D16A2177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0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8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8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8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2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3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5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4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0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B408E-2A6C-4134-847D-6F56CF9EC81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" y="93307"/>
            <a:ext cx="3190875" cy="456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510172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Yunhao Wang Ph.D.</a:t>
            </a:r>
          </a:p>
          <a:p>
            <a:pPr algn="ctr"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October 16,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Biomedical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Informatics, Ohio State University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O2sU6ha_Wi_UEg0w-rLAgrGqk2vrhdi772LYcr9-lhLz7wlxDGAEvkJxZuJBkHCfvYzPM4vOuE6YjMM8SwYCzeLypkZKU5Er-QMC9OVMF33BpjG7uWY=w7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53" y="1122694"/>
            <a:ext cx="4250451" cy="41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ImvmHX3L56bpzhWV64SNNs1Ha8mpX55BQ1T3zvCFUmBwhoVjpQctWCEH6I5ATXnXE2kmCHIgemZnfk2ufufxwCQUIwJl9T87aZJlO3Wte5au1os8Vg=w107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0" y="782028"/>
            <a:ext cx="2547470" cy="4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78" y="1199634"/>
            <a:ext cx="5600572" cy="1774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782028"/>
            <a:ext cx="27733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Michigan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cxnSpLocks/>
          </p:cNvCxnSpPr>
          <p:nvPr/>
        </p:nvCxnSpPr>
        <p:spPr>
          <a:xfrm>
            <a:off x="0" y="556260"/>
            <a:ext cx="121615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1" y="3825"/>
            <a:ext cx="12161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 @ 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Hammoud</a:t>
            </a:r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Lab</a:t>
            </a:r>
            <a:endParaRPr lang="en-US" altLang="zh-CN" sz="2800" b="1" dirty="0">
              <a:solidFill>
                <a:srgbClr val="C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0290" y="358993"/>
            <a:ext cx="12252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mechanisms and pathways required for proper germ cell development (single-cell </a:t>
            </a:r>
            <a:r>
              <a:rPr lang="en-US" altLang="zh-CN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lineage tracing </a:t>
            </a: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Germ cell comparative biology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Dissecting germ cell-soma communication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Making somatic cells of the testis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31" y="993067"/>
            <a:ext cx="889709" cy="868774"/>
          </a:xfrm>
          <a:prstGeom prst="rect">
            <a:avLst/>
          </a:prstGeom>
        </p:spPr>
      </p:pic>
      <p:pic>
        <p:nvPicPr>
          <p:cNvPr id="2054" name="Picture 6" descr="https://lh6.googleusercontent.com/eUK8Nxif7xv-SOQjiTdD0c6-tFdBnkgLTWU_I6Gc0RYhFrYUYieEy3gPb9obp9j_351bTs9dsOKnk6Mi0CBAdtwQgjTLkrVsQ_GwLxz5nnfTzXlWd8W2=w17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59" y="867320"/>
            <a:ext cx="703975" cy="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153" y="993067"/>
            <a:ext cx="844830" cy="798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2" y="4277618"/>
            <a:ext cx="4718512" cy="865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32" y="5386770"/>
            <a:ext cx="4718512" cy="4136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748" y="3266685"/>
            <a:ext cx="6784766" cy="32688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05342" y="6509984"/>
            <a:ext cx="5886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J. and M. T. 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Bedford, 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(2016); https://en.wikipedia.org/wiki/Protamine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82539" y="3825918"/>
            <a:ext cx="2088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Histone-to-protamine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414364" y="3450661"/>
            <a:ext cx="241161" cy="23111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02381" y="3127496"/>
            <a:ext cx="14168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Toroid (50 kb)</a:t>
            </a:r>
            <a:endParaRPr lang="en-US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15654" y="3780818"/>
            <a:ext cx="288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n</a:t>
            </a: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ucleosome </a:t>
            </a: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(147 </a:t>
            </a:r>
            <a:r>
              <a:rPr lang="en-US" sz="1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101802" y="1906197"/>
            <a:ext cx="12263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of the male germline chromatin to development and disease (genetic, genomic and biochemical techniques)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Protamine (small arginine-rich, sperm-specific nuclear protein): structure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Epigenetic inheritance: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1) “histone-to-protamine transition”                                    2) “protamine to histone exchange” after fertilization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81336" y="3499543"/>
            <a:ext cx="220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Spermatogenesis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68691" y="4994297"/>
            <a:ext cx="27328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Paternal nucleosome </a:t>
            </a:r>
            <a:r>
              <a:rPr lang="en-US" sz="1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(147 </a:t>
            </a:r>
            <a:r>
              <a:rPr lang="en-US" sz="1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706964" y="4105962"/>
            <a:ext cx="241161" cy="2311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293510" y="4888387"/>
            <a:ext cx="241161" cy="231112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299359" y="4756150"/>
            <a:ext cx="1139791" cy="97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40" grpId="0"/>
      <p:bldP spid="41" grpId="0"/>
      <p:bldP spid="42" grpId="0"/>
      <p:bldP spid="43" grpId="0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36901" cy="1579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" y="0"/>
            <a:ext cx="5910551" cy="1627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5" y="1741931"/>
            <a:ext cx="4856050" cy="479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051" y="1956749"/>
            <a:ext cx="2254911" cy="2091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55664" y="1627272"/>
            <a:ext cx="24008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Tcf21+ cells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6484" y="2503252"/>
            <a:ext cx="4335516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property/function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Multipotent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somatic stem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cell (to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Leydig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myoid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omatic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lineages in the male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gonad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fetal and adult ovarian somatic cell types 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Regenerate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somatic cell types in the adult mouse testis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Somatic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turnover in the testis during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Resembles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resident fibroblast populations in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other tissues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365" y="4887621"/>
            <a:ext cx="3373419" cy="1357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01573" y="4350703"/>
            <a:ext cx="240082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 lineage tracing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56484" y="1627272"/>
            <a:ext cx="4335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origin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Mesenchymal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by DEG + GO analyses</a:t>
            </a:r>
          </a:p>
        </p:txBody>
      </p:sp>
    </p:spTree>
    <p:extLst>
      <p:ext uri="{BB962C8B-B14F-4D97-AF65-F5344CB8AC3E}">
        <p14:creationId xmlns:p14="http://schemas.microsoft.com/office/powerpoint/2010/main" val="9720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93050" cy="864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4229"/>
            <a:ext cx="4618037" cy="3038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89572"/>
            <a:ext cx="4618037" cy="1121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631114"/>
            <a:ext cx="4618037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the spatial communication between germ cell and somatic cell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germ cell </a:t>
            </a:r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3050" y="-75300"/>
            <a:ext cx="45275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Intron sequential fluorescent in situ hybridization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342" y="946087"/>
            <a:ext cx="3971608" cy="4167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501" y="5237358"/>
            <a:ext cx="2775290" cy="1548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150" y="2442790"/>
            <a:ext cx="2603001" cy="43162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330" y="2037731"/>
            <a:ext cx="2571750" cy="394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3590" y="385773"/>
            <a:ext cx="1945480" cy="1120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2205" y="438943"/>
            <a:ext cx="1079500" cy="10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9" y="3261360"/>
            <a:ext cx="5985302" cy="275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6762"/>
            <a:ext cx="6096000" cy="2452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096000" cy="7024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" y="6103954"/>
            <a:ext cx="609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during early development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“Protamine to histone exchange” ; 2) Histone PTM remodeling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812" y="0"/>
            <a:ext cx="5664438" cy="1919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287" y="2195033"/>
            <a:ext cx="5734963" cy="8658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0481" y="3862563"/>
            <a:ext cx="3040177" cy="2925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09021" y="2960448"/>
            <a:ext cx="1228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8287" y="4206398"/>
            <a:ext cx="163286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1-cell (Paternal)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1-cell (Maternal)</a:t>
            </a:r>
          </a:p>
          <a:p>
            <a:pPr>
              <a:lnSpc>
                <a:spcPct val="150000"/>
              </a:lnSpc>
            </a:pPr>
            <a:endParaRPr lang="en-US" sz="1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2-cell (Maternal)</a:t>
            </a:r>
          </a:p>
        </p:txBody>
      </p:sp>
      <p:sp>
        <p:nvSpPr>
          <p:cNvPr id="22" name="Left Brace 21"/>
          <p:cNvSpPr/>
          <p:nvPr/>
        </p:nvSpPr>
        <p:spPr>
          <a:xfrm rot="16200000">
            <a:off x="9021417" y="2682742"/>
            <a:ext cx="598304" cy="135460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2450" y="1868463"/>
            <a:ext cx="504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Testes/Sperm                                          Ovaries/Oocyte</a:t>
            </a:r>
          </a:p>
        </p:txBody>
      </p:sp>
    </p:spTree>
    <p:extLst>
      <p:ext uri="{BB962C8B-B14F-4D97-AF65-F5344CB8AC3E}">
        <p14:creationId xmlns:p14="http://schemas.microsoft.com/office/powerpoint/2010/main" val="38719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2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62300"/>
            <a:ext cx="1217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21854</TotalTime>
  <Words>270</Words>
  <Application>Microsoft Office PowerPoint</Application>
  <PresentationFormat>Widescreen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等线</vt:lpstr>
      <vt:lpstr>SimHei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regulatory principle of gene expression revealed by single-molecule long-read sequencing technologies</dc:title>
  <dc:creator>Yunhao Wang</dc:creator>
  <cp:lastModifiedBy>Yunhao Wang</cp:lastModifiedBy>
  <cp:revision>1137</cp:revision>
  <cp:lastPrinted>2019-07-17T21:06:55Z</cp:lastPrinted>
  <dcterms:created xsi:type="dcterms:W3CDTF">2019-04-05T17:32:52Z</dcterms:created>
  <dcterms:modified xsi:type="dcterms:W3CDTF">2020-10-17T00:42:00Z</dcterms:modified>
</cp:coreProperties>
</file>